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7CE-EC01-481A-B1BC-89A7CA537E96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3944FC-7A82-4118-98D3-7E9B58A519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7CE-EC01-481A-B1BC-89A7CA537E96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4FC-7A82-4118-98D3-7E9B58A519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F3944FC-7A82-4118-98D3-7E9B58A519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7CE-EC01-481A-B1BC-89A7CA537E96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7CE-EC01-481A-B1BC-89A7CA537E96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F3944FC-7A82-4118-98D3-7E9B58A519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7CE-EC01-481A-B1BC-89A7CA537E96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3944FC-7A82-4118-98D3-7E9B58A519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51387CE-EC01-481A-B1BC-89A7CA537E96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44FC-7A82-4118-98D3-7E9B58A519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7CE-EC01-481A-B1BC-89A7CA537E96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F3944FC-7A82-4118-98D3-7E9B58A519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7CE-EC01-481A-B1BC-89A7CA537E96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F3944FC-7A82-4118-98D3-7E9B58A519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7CE-EC01-481A-B1BC-89A7CA537E96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3944FC-7A82-4118-98D3-7E9B58A519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3944FC-7A82-4118-98D3-7E9B58A519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7CE-EC01-481A-B1BC-89A7CA537E96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F3944FC-7A82-4118-98D3-7E9B58A519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51387CE-EC01-481A-B1BC-89A7CA537E96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 advClick="0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51387CE-EC01-481A-B1BC-89A7CA537E96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3944FC-7A82-4118-98D3-7E9B58A519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 advClick="0" advTm="7000">
    <p:wedg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Nolwenn\Desktop\music%20messe(2)\messe%20des%20familles\Messe%20St%20Jean-Gloria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aintvorles.com/_files/200000193-d9eefdaea3-public/_MG_9807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 l="15779" t="15011" r="25613" b="3932"/>
          <a:stretch>
            <a:fillRect/>
          </a:stretch>
        </p:blipFill>
        <p:spPr bwMode="auto">
          <a:xfrm>
            <a:off x="3779912" y="-819472"/>
            <a:ext cx="2880320" cy="5982204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7272808" cy="1752600"/>
          </a:xfrm>
        </p:spPr>
        <p:txBody>
          <a:bodyPr>
            <a:normAutofit/>
          </a:bodyPr>
          <a:lstStyle/>
          <a:p>
            <a:r>
              <a:rPr lang="fr-FR" dirty="0" smtClean="0"/>
              <a:t>Dijon- </a:t>
            </a:r>
            <a:r>
              <a:rPr lang="fr-FR" dirty="0" err="1" smtClean="0"/>
              <a:t>Grancey</a:t>
            </a:r>
            <a:r>
              <a:rPr lang="fr-FR" dirty="0" smtClean="0"/>
              <a:t> le Château</a:t>
            </a:r>
          </a:p>
          <a:p>
            <a:r>
              <a:rPr lang="fr-FR" dirty="0" err="1" smtClean="0"/>
              <a:t>Grancey</a:t>
            </a:r>
            <a:r>
              <a:rPr lang="fr-FR" dirty="0" smtClean="0"/>
              <a:t> le </a:t>
            </a:r>
            <a:r>
              <a:rPr lang="fr-FR" dirty="0" err="1" smtClean="0"/>
              <a:t>Chateau</a:t>
            </a:r>
            <a:r>
              <a:rPr lang="fr-FR" dirty="0" smtClean="0"/>
              <a:t>- Abbaye de </a:t>
            </a:r>
            <a:r>
              <a:rPr lang="fr-FR" dirty="0" err="1" smtClean="0"/>
              <a:t>Molesmes</a:t>
            </a:r>
            <a:endParaRPr lang="fr-FR" dirty="0" smtClean="0"/>
          </a:p>
          <a:p>
            <a:r>
              <a:rPr lang="fr-FR" dirty="0" smtClean="0"/>
              <a:t>Abbaye de </a:t>
            </a:r>
            <a:r>
              <a:rPr lang="fr-FR" dirty="0" err="1" smtClean="0"/>
              <a:t>Molemes</a:t>
            </a:r>
            <a:r>
              <a:rPr lang="fr-FR" dirty="0" smtClean="0"/>
              <a:t>- Châtillon sur Seine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820472" cy="1368152"/>
          </a:xfrm>
        </p:spPr>
        <p:txBody>
          <a:bodyPr>
            <a:normAutofit fontScale="90000"/>
          </a:bodyPr>
          <a:lstStyle/>
          <a:p>
            <a:r>
              <a:rPr lang="fr-FR" i="1" dirty="0" smtClean="0">
                <a:solidFill>
                  <a:schemeClr val="tx1"/>
                </a:solidFill>
              </a:rPr>
              <a:t>Retour des reliques de Saint Bernard</a:t>
            </a:r>
            <a:br>
              <a:rPr lang="fr-FR" i="1" dirty="0" smtClean="0">
                <a:solidFill>
                  <a:schemeClr val="tx1"/>
                </a:solidFill>
              </a:rPr>
            </a:br>
            <a:r>
              <a:rPr lang="fr-FR" i="1" dirty="0" smtClean="0">
                <a:solidFill>
                  <a:schemeClr val="tx1"/>
                </a:solidFill>
              </a:rPr>
              <a:t> à Châtillon sur Seine </a:t>
            </a:r>
            <a:endParaRPr lang="fr-FR" i="1" dirty="0">
              <a:solidFill>
                <a:schemeClr val="tx1"/>
              </a:solidFill>
            </a:endParaRPr>
          </a:p>
        </p:txBody>
      </p:sp>
      <p:pic>
        <p:nvPicPr>
          <p:cNvPr id="6" name="Messe St Jean-Glor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Samedi 07 octobre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5040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000" dirty="0" smtClean="0"/>
              <a:t>            </a:t>
            </a:r>
            <a:r>
              <a:rPr lang="fr-FR" sz="2000" dirty="0" smtClean="0"/>
              <a:t>Départ à 9h00 de l’église de </a:t>
            </a:r>
            <a:r>
              <a:rPr lang="fr-FR" sz="2000" dirty="0" err="1" smtClean="0"/>
              <a:t>Molesme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pic>
        <p:nvPicPr>
          <p:cNvPr id="7170" name="Picture 2" descr="https://saintvorles.com/_files/200000191-11c1912b98-public/_MG_9733%20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365104"/>
            <a:ext cx="2412183" cy="1609378"/>
          </a:xfrm>
          <a:prstGeom prst="rect">
            <a:avLst/>
          </a:prstGeom>
          <a:noFill/>
        </p:spPr>
      </p:pic>
      <p:pic>
        <p:nvPicPr>
          <p:cNvPr id="7172" name="Picture 4" descr="https://saintvorles.com/_files/200000194-8bcee8ccab-public/_MG_9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16832"/>
            <a:ext cx="1296144" cy="1946437"/>
          </a:xfrm>
          <a:prstGeom prst="rect">
            <a:avLst/>
          </a:prstGeom>
          <a:noFill/>
        </p:spPr>
      </p:pic>
      <p:pic>
        <p:nvPicPr>
          <p:cNvPr id="7174" name="Picture 6" descr="https://saintvorles.com/_files/200000187-72709736a4-public/_MG_9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1584175" cy="2379753"/>
          </a:xfrm>
          <a:prstGeom prst="rect">
            <a:avLst/>
          </a:prstGeom>
          <a:noFill/>
        </p:spPr>
      </p:pic>
      <p:pic>
        <p:nvPicPr>
          <p:cNvPr id="7176" name="Picture 8" descr="https://saintvorles.com/_files/200000189-98850997f4-public/_MG_9568%20N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988840"/>
            <a:ext cx="2808312" cy="1873672"/>
          </a:xfrm>
          <a:prstGeom prst="rect">
            <a:avLst/>
          </a:prstGeom>
          <a:noFill/>
        </p:spPr>
      </p:pic>
      <p:pic>
        <p:nvPicPr>
          <p:cNvPr id="7178" name="Picture 10" descr="https://saintvorles.com/_files/200000190-cb4a3cc43e-public/_MG_9727%20N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077072"/>
            <a:ext cx="3240360" cy="216192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06408" cy="1184176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200" dirty="0" smtClean="0"/>
              <a:t>Rencontre avec les jeunes de l’</a:t>
            </a:r>
            <a:r>
              <a:rPr lang="fr-FR" sz="2200" dirty="0" err="1" smtClean="0"/>
              <a:t>aumonerie</a:t>
            </a:r>
            <a:r>
              <a:rPr lang="fr-FR" sz="2200" dirty="0" smtClean="0"/>
              <a:t> à Poinçon les Larrey puis  direction Châtillon sur Seine 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  <p:pic>
        <p:nvPicPr>
          <p:cNvPr id="20482" name="Picture 2" descr="https://saintvorles.com/_files/200000192-ef6d0f066b-public/_MG_9804%20N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744416" cy="2498228"/>
          </a:xfrm>
          <a:prstGeom prst="rect">
            <a:avLst/>
          </a:prstGeom>
          <a:noFill/>
        </p:spPr>
      </p:pic>
      <p:pic>
        <p:nvPicPr>
          <p:cNvPr id="20484" name="Picture 4" descr="https://saintvorles.com/_files/200000195-35dd938738-public/_MG_9910%20NB.jpg"/>
          <p:cNvPicPr>
            <a:picLocks noChangeAspect="1" noChangeArrowheads="1"/>
          </p:cNvPicPr>
          <p:nvPr/>
        </p:nvPicPr>
        <p:blipFill>
          <a:blip r:embed="rId3" cstate="print"/>
          <a:srcRect b="29592"/>
          <a:stretch>
            <a:fillRect/>
          </a:stretch>
        </p:blipFill>
        <p:spPr bwMode="auto">
          <a:xfrm>
            <a:off x="395536" y="4293096"/>
            <a:ext cx="3528391" cy="1656184"/>
          </a:xfrm>
          <a:prstGeom prst="rect">
            <a:avLst/>
          </a:prstGeom>
          <a:noFill/>
        </p:spPr>
      </p:pic>
      <p:pic>
        <p:nvPicPr>
          <p:cNvPr id="20486" name="Picture 6" descr="https://saintvorles.com/_files/200000197-7050e7149e-public/_MG_9852%20NB.jpg"/>
          <p:cNvPicPr>
            <a:picLocks noChangeAspect="1" noChangeArrowheads="1"/>
          </p:cNvPicPr>
          <p:nvPr/>
        </p:nvPicPr>
        <p:blipFill>
          <a:blip r:embed="rId4" cstate="print"/>
          <a:srcRect b="12500"/>
          <a:stretch>
            <a:fillRect/>
          </a:stretch>
        </p:blipFill>
        <p:spPr bwMode="auto">
          <a:xfrm>
            <a:off x="4716016" y="1772816"/>
            <a:ext cx="3456384" cy="2016224"/>
          </a:xfrm>
          <a:prstGeom prst="rect">
            <a:avLst/>
          </a:prstGeom>
          <a:noFill/>
        </p:spPr>
      </p:pic>
      <p:pic>
        <p:nvPicPr>
          <p:cNvPr id="20488" name="Picture 8" descr="https://saintvorles.com/_files/200000196-90b0d91aa3-public/_MG_9928.JPG"/>
          <p:cNvPicPr>
            <a:picLocks noChangeAspect="1" noChangeArrowheads="1"/>
          </p:cNvPicPr>
          <p:nvPr/>
        </p:nvPicPr>
        <p:blipFill>
          <a:blip r:embed="rId5" cstate="print"/>
          <a:srcRect l="16242" b="15755"/>
          <a:stretch>
            <a:fillRect/>
          </a:stretch>
        </p:blipFill>
        <p:spPr bwMode="auto">
          <a:xfrm>
            <a:off x="4860032" y="4077072"/>
            <a:ext cx="3240360" cy="21706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Dimanche 08 octobre 2017 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2348"/>
          <a:stretch>
            <a:fillRect/>
          </a:stretch>
        </p:blipFill>
        <p:spPr bwMode="auto">
          <a:xfrm>
            <a:off x="1187624" y="1844824"/>
            <a:ext cx="1675590" cy="2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texte 4"/>
          <p:cNvSpPr>
            <a:spLocks noGrp="1"/>
          </p:cNvSpPr>
          <p:nvPr>
            <p:ph type="body" idx="4294967295"/>
          </p:nvPr>
        </p:nvSpPr>
        <p:spPr>
          <a:xfrm>
            <a:off x="0" y="1196975"/>
            <a:ext cx="4246563" cy="50323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Départ de l’église Saint Jean</a:t>
            </a:r>
            <a:endParaRPr lang="fr-FR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888432" cy="221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4173" t="10293" r="2282"/>
          <a:stretch>
            <a:fillRect/>
          </a:stretch>
        </p:blipFill>
        <p:spPr bwMode="auto">
          <a:xfrm>
            <a:off x="539552" y="4581128"/>
            <a:ext cx="293665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17032"/>
            <a:ext cx="4067497" cy="259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 travers la ville vers le lieu où il vécut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636" t="4426" r="2631" b="6581"/>
          <a:stretch>
            <a:fillRect/>
          </a:stretch>
        </p:blipFill>
        <p:spPr bwMode="auto">
          <a:xfrm>
            <a:off x="2555776" y="980728"/>
            <a:ext cx="3312368" cy="179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24944"/>
            <a:ext cx="6120680" cy="344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22114"/>
          </a:xfrm>
        </p:spPr>
        <p:txBody>
          <a:bodyPr>
            <a:noAutofit/>
          </a:bodyPr>
          <a:lstStyle/>
          <a:p>
            <a:r>
              <a:rPr lang="fr-FR" sz="2000" dirty="0" smtClean="0"/>
              <a:t>De la rue Saint Bernard à l’église Saint </a:t>
            </a:r>
            <a:r>
              <a:rPr lang="fr-FR" sz="2000" dirty="0" err="1" smtClean="0"/>
              <a:t>Vorles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>où il étudia chez les chanoines de Saint </a:t>
            </a:r>
            <a:r>
              <a:rPr lang="fr-FR" sz="2000" dirty="0" err="1" smtClean="0"/>
              <a:t>Vorles</a:t>
            </a:r>
            <a:r>
              <a:rPr lang="fr-FR" sz="2000" dirty="0" smtClean="0"/>
              <a:t>;</a:t>
            </a:r>
            <a:br>
              <a:rPr lang="fr-FR" sz="2000" dirty="0" smtClean="0"/>
            </a:br>
            <a:r>
              <a:rPr lang="fr-FR" sz="2000" dirty="0" smtClean="0"/>
              <a:t> les reliques sont maintenant dans la chapelle Saint Bernard. </a:t>
            </a:r>
            <a:endParaRPr lang="fr-FR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135"/>
          <a:stretch>
            <a:fillRect/>
          </a:stretch>
        </p:blipFill>
        <p:spPr bwMode="auto">
          <a:xfrm>
            <a:off x="611560" y="1484784"/>
            <a:ext cx="2453983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88840"/>
            <a:ext cx="1619225" cy="374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t="10531" b="25361"/>
          <a:stretch>
            <a:fillRect/>
          </a:stretch>
        </p:blipFill>
        <p:spPr bwMode="auto">
          <a:xfrm>
            <a:off x="5940152" y="2132856"/>
            <a:ext cx="284336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Riel les eaux </a:t>
            </a:r>
          </a:p>
          <a:p>
            <a:pPr algn="ctr"/>
            <a:r>
              <a:rPr lang="fr-FR" sz="1400" dirty="0" smtClean="0"/>
              <a:t> (sur le sentier Saint Bernard)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FR" dirty="0" err="1" smtClean="0"/>
              <a:t>Plannay</a:t>
            </a:r>
            <a:endParaRPr lang="fr-FR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3194857" cy="361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42950" y="2394704"/>
            <a:ext cx="3217481" cy="389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fr-FR" sz="2800" dirty="0" smtClean="0"/>
              <a:t>Les reliquaires de Saint Bernard dans le </a:t>
            </a:r>
            <a:r>
              <a:rPr lang="fr-FR" sz="2800" dirty="0" err="1" smtClean="0"/>
              <a:t>Châtillonnais</a:t>
            </a:r>
            <a:endParaRPr lang="fr-FR" sz="2800" dirty="0"/>
          </a:p>
        </p:txBody>
      </p:sp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182</TotalTime>
  <Words>82</Words>
  <Application>Microsoft Office PowerPoint</Application>
  <PresentationFormat>Affichage à l'écran (4:3)</PresentationFormat>
  <Paragraphs>15</Paragraphs>
  <Slides>7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Civil</vt:lpstr>
      <vt:lpstr>Retour des reliques de Saint Bernard  à Châtillon sur Seine </vt:lpstr>
      <vt:lpstr>Samedi 07 octobre 2017</vt:lpstr>
      <vt:lpstr> Rencontre avec les jeunes de l’aumonerie à Poinçon les Larrey puis  direction Châtillon sur Seine  </vt:lpstr>
      <vt:lpstr>Dimanche 08 octobre 2017 </vt:lpstr>
      <vt:lpstr>A travers la ville vers le lieu où il vécut</vt:lpstr>
      <vt:lpstr>De la rue Saint Bernard à l’église Saint Vorles  où il étudia chez les chanoines de Saint Vorles;  les reliques sont maintenant dans la chapelle Saint Bernard. </vt:lpstr>
      <vt:lpstr>Les reliquaires de Saint Bernard dans le Châtillonnais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Arriver des reliques de Saint Bernard</dc:title>
  <dc:creator>Nolwenn Grenier</dc:creator>
  <cp:lastModifiedBy>Nolwenn Grenier</cp:lastModifiedBy>
  <cp:revision>30</cp:revision>
  <dcterms:created xsi:type="dcterms:W3CDTF">2019-03-06T14:16:02Z</dcterms:created>
  <dcterms:modified xsi:type="dcterms:W3CDTF">2019-03-13T14:44:39Z</dcterms:modified>
</cp:coreProperties>
</file>